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  <p:sldMasterId id="2147483780" r:id="rId2"/>
  </p:sldMasterIdLst>
  <p:sldIdLst>
    <p:sldId id="256" r:id="rId3"/>
    <p:sldId id="257" r:id="rId4"/>
    <p:sldId id="258" r:id="rId5"/>
    <p:sldId id="294" r:id="rId6"/>
    <p:sldId id="295" r:id="rId7"/>
    <p:sldId id="296" r:id="rId8"/>
    <p:sldId id="272" r:id="rId9"/>
    <p:sldId id="292" r:id="rId10"/>
    <p:sldId id="293" r:id="rId11"/>
    <p:sldId id="290" r:id="rId12"/>
    <p:sldId id="298" r:id="rId13"/>
    <p:sldId id="299" r:id="rId14"/>
    <p:sldId id="291" r:id="rId15"/>
    <p:sldId id="300" r:id="rId16"/>
    <p:sldId id="301" r:id="rId17"/>
    <p:sldId id="302" r:id="rId18"/>
    <p:sldId id="289" r:id="rId19"/>
    <p:sldId id="259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4="http://schemas.microsoft.com/office/powerpoint/2010/main" xmlns:p15="http://schemas.microsoft.com/office/powerpoint/2012/main">
        <p15:guide id="1" pos="28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482E53"/>
    <a:srgbClr val="BF2F58"/>
    <a:srgbClr val="D86284"/>
    <a:srgbClr val="AE4071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14" autoAdjust="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349" y="-82"/>
      </p:cViewPr>
      <p:guideLst>
        <p:guide orient="horz" pos="2160"/>
        <p:guide pos="287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98964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145745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39849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685800" y="1122680"/>
            <a:ext cx="7773670" cy="23888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143000" y="3602355"/>
            <a:ext cx="6859270" cy="16567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부제목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28650" y="1825625"/>
            <a:ext cx="78879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4205" y="1710055"/>
            <a:ext cx="7887970" cy="285369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60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60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24205" y="4589780"/>
            <a:ext cx="7887970" cy="15011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628650" y="1825625"/>
            <a:ext cx="38874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4629150" y="1825625"/>
            <a:ext cx="38874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992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29920" y="1681480"/>
            <a:ext cx="386969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29920" y="2505075"/>
            <a:ext cx="386969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4629150" y="1681480"/>
            <a:ext cx="3888740" cy="82486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400" b="1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1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4629150" y="2505075"/>
            <a:ext cx="3888740" cy="368617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9920" y="457200"/>
            <a:ext cx="295021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3887470" y="987425"/>
            <a:ext cx="463042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32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29920" y="2057400"/>
            <a:ext cx="295021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30829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9920" y="457200"/>
            <a:ext cx="2950210" cy="160147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32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32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그림 개체 틀 2"/>
          <p:cNvSpPr txBox="1">
            <a:spLocks noGrp="1" noChangeAspect="1"/>
          </p:cNvSpPr>
          <p:nvPr>
            <p:ph type="pic"/>
          </p:nvPr>
        </p:nvSpPr>
        <p:spPr>
          <a:xfrm>
            <a:off x="3887470" y="987425"/>
            <a:ext cx="4630420" cy="487489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그림을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추가하려면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아이콘을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클릭하십시오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629920" y="2057400"/>
            <a:ext cx="2950210" cy="38131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16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600" b="0" cap="none" dirty="0" smtClean="0">
                <a:latin typeface="맑은 고딕" charset="0"/>
                <a:ea typeface="맑은 고딕" charset="0"/>
              </a:rPr>
              <a:t>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28650" y="1825625"/>
            <a:ext cx="7887970" cy="43529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543675" y="365125"/>
            <a:ext cx="1972945" cy="581342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628650" y="365125"/>
            <a:ext cx="5801995" cy="581342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38615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6087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32084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9103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951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3112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262572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D2E5C-0FC1-4950-A380-1AA364683779}" type="datetimeFigureOut">
              <a:rPr lang="ko-KR" altLang="en-US" smtClean="0"/>
              <a:pPr/>
              <a:t>2017-06-15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3F34F-03AF-48F6-AC56-0D7DB08E28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70414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7970" cy="1327150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eaLnBrk="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제목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스타일</a:t>
            </a:r>
            <a:r>
              <a:rPr lang="en-US" altLang="ko-KR" sz="4400" b="0" cap="none" dirty="0" smtClean="0">
                <a:latin typeface="Calibri Light" charset="0"/>
                <a:ea typeface="Calibri Light" charset="0"/>
              </a:rPr>
              <a:t> </a:t>
            </a:r>
            <a:r>
              <a:rPr lang="en-US" altLang="ko-KR" sz="4400" b="0" cap="none" dirty="0" smtClean="0">
                <a:latin typeface="맑은 고딕" charset="0"/>
                <a:ea typeface="맑은 고딕" charset="0"/>
              </a:rPr>
              <a:t>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28650" y="1825625"/>
            <a:ext cx="7887970" cy="43529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eaLnBrk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마스터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텍스트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스타일을</a:t>
            </a:r>
            <a:r>
              <a:rPr lang="en-US" altLang="ko-KR" sz="2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800" b="0" cap="none" dirty="0" smtClean="0">
                <a:latin typeface="맑은 고딕" charset="0"/>
                <a:ea typeface="맑은 고딕" charset="0"/>
              </a:rPr>
              <a:t>편집합니다</a:t>
            </a:r>
          </a:p>
          <a:p>
            <a:pPr marL="6858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둘째</a:t>
            </a:r>
            <a:r>
              <a:rPr lang="en-US" altLang="ko-KR" sz="24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4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1430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셋째</a:t>
            </a:r>
            <a:r>
              <a:rPr lang="en-US" altLang="ko-KR" sz="20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20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16002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넷째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  <a:p>
            <a:pPr marL="2057400" indent="-228600" algn="l" defTabSz="914400" eaLnBrk="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다섯째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6286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2017-06-15</a:t>
            </a:fld>
            <a:endParaRPr lang="ko-KR" altLang="en-US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3028950" y="6356350"/>
            <a:ext cx="30873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8670" cy="36639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90" y="579755"/>
            <a:ext cx="6660515" cy="4001135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2" name="TextBox 1"/>
          <p:cNvSpPr txBox="1"/>
          <p:nvPr/>
        </p:nvSpPr>
        <p:spPr>
          <a:xfrm>
            <a:off x="1813560" y="1522730"/>
            <a:ext cx="3416300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BF2F58"/>
                </a:solidFill>
                <a:latin typeface="Karmatic Arcade" panose="02000000000000000000" pitchFamily="2" charset="0"/>
              </a:rPr>
              <a:t>광플레이스토어</a:t>
            </a:r>
            <a:endParaRPr lang="en-US" altLang="ko-KR" sz="2800" dirty="0">
              <a:solidFill>
                <a:srgbClr val="D86284"/>
              </a:solidFill>
              <a:latin typeface="Karmatic Arcade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6390" y="3364865"/>
            <a:ext cx="2414905" cy="93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/>
            <a:r>
              <a:rPr lang="en-US" altLang="ko-KR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1</a:t>
            </a:r>
            <a:r>
              <a:rPr lang="ko-KR" altLang="en-US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조</a:t>
            </a:r>
            <a:endParaRPr lang="en-US" altLang="ko-KR" sz="11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algn="ctr" eaLnBrk="0"/>
            <a:r>
              <a:rPr lang="en-US" altLang="ko-KR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2012726078 </a:t>
            </a:r>
            <a:r>
              <a:rPr lang="en-US" altLang="ko-KR" sz="11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송태근</a:t>
            </a:r>
            <a:endParaRPr lang="ko-KR" altLang="en-US" sz="11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algn="ctr" eaLnBrk="0"/>
            <a:r>
              <a:rPr lang="en-US" altLang="ko-KR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2013726022 </a:t>
            </a:r>
            <a:r>
              <a:rPr lang="en-US" altLang="ko-KR" sz="11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신태욱</a:t>
            </a:r>
            <a:endParaRPr lang="ko-KR" altLang="en-US" sz="11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algn="ctr" eaLnBrk="0"/>
            <a:r>
              <a:rPr lang="en-US" altLang="ko-KR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2013726070 </a:t>
            </a:r>
            <a:r>
              <a:rPr lang="en-US" altLang="ko-KR" sz="11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오동규</a:t>
            </a:r>
            <a:endParaRPr lang="ko-KR" altLang="en-US" sz="11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  <a:p>
            <a:pPr algn="ctr" eaLnBrk="0"/>
            <a:r>
              <a:rPr lang="en-US" altLang="ko-KR" sz="1100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2015726058 </a:t>
            </a:r>
            <a:r>
              <a:rPr lang="en-US" altLang="ko-KR" sz="11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변혜령</a:t>
            </a:r>
            <a:endParaRPr lang="ko-KR" altLang="en-US" sz="11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45616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3009265" y="564515"/>
            <a:ext cx="2092325" cy="9226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구현 내용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-3) 사천성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95C65955-6C45-4AC0-B161-C24462B4A1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4" name="그림 3" descr="C:/Users/ODG/AppData/Roaming/PolarisOffice/ETemp/9536_7405616/fImage249534414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530" y="1863090"/>
            <a:ext cx="4124960" cy="332422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298450" y="5184775"/>
            <a:ext cx="2043430" cy="36957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&lt;초기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실행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 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화면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pic>
        <p:nvPicPr>
          <p:cNvPr id="6" name="그림 5" descr="C:/Users/ODG/AppData/Roaming/PolarisOffice/ETemp/9536_7405616/fImage24925430041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866265"/>
            <a:ext cx="4146550" cy="335407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1851025" y="3842385"/>
            <a:ext cx="270510" cy="363220"/>
          </a:xfrm>
          <a:prstGeom prst="rect">
            <a:avLst/>
          </a:prstGeom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111375" y="4015105"/>
            <a:ext cx="4251960" cy="29210"/>
          </a:xfrm>
          <a:prstGeom prst="straightConnector1">
            <a:avLst/>
          </a:prstGeom>
          <a:ln w="38100" cap="flat" cmpd="sng">
            <a:solidFill>
              <a:schemeClr val="bg1">
                <a:alpha val="100000"/>
              </a:scheme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4816475" y="5222240"/>
            <a:ext cx="20434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&lt;타일 클릭&gt;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439368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3009265" y="564515"/>
            <a:ext cx="2092960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구현 내용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-3) 사천성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3" name="그림 2" descr="C:/Users/ODG/AppData/Roaming/PolarisOffice/ETemp/9536_7405616/im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72085"/>
            <a:ext cx="2644140" cy="1560195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298450" y="5184775"/>
            <a:ext cx="20434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게임 진행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1851025" y="3842385"/>
            <a:ext cx="270510" cy="363220"/>
          </a:xfrm>
          <a:prstGeom prst="rect">
            <a:avLst/>
          </a:prstGeom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816475" y="5222240"/>
            <a:ext cx="20434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&lt;힌트 버튼 클릭&gt;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pic>
        <p:nvPicPr>
          <p:cNvPr id="10" name="그림 9" descr="C:/Users/ODG/AppData/Roaming/PolarisOffice/ETemp/9536_7405616/fImage2097113748467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" y="1864995"/>
            <a:ext cx="4124960" cy="3338830"/>
          </a:xfrm>
          <a:prstGeom prst="rect">
            <a:avLst/>
          </a:prstGeom>
          <a:noFill/>
        </p:spPr>
      </p:pic>
      <p:pic>
        <p:nvPicPr>
          <p:cNvPr id="11" name="그림 10" descr="C:/Users/ODG/AppData/Roaming/PolarisOffice/ETemp/9536_7405616/fImage2162573766334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850" y="1868805"/>
            <a:ext cx="4130040" cy="3344545"/>
          </a:xfrm>
          <a:prstGeom prst="rect">
            <a:avLst/>
          </a:prstGeom>
          <a:noFill/>
        </p:spPr>
      </p:pic>
      <p:sp>
        <p:nvSpPr>
          <p:cNvPr id="12" name="직사각형 11"/>
          <p:cNvSpPr>
            <a:spLocks/>
          </p:cNvSpPr>
          <p:nvPr/>
        </p:nvSpPr>
        <p:spPr>
          <a:xfrm>
            <a:off x="3874135" y="5042535"/>
            <a:ext cx="424815" cy="1422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85480" y="5023485"/>
            <a:ext cx="462280" cy="15176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 flipV="1">
            <a:off x="4307840" y="5099050"/>
            <a:ext cx="3978275" cy="29210"/>
          </a:xfrm>
          <a:prstGeom prst="straightConnector1">
            <a:avLst/>
          </a:prstGeom>
          <a:ln w="38100" cap="flat" cmpd="sng">
            <a:solidFill>
              <a:srgbClr val="FF0000">
                <a:alpha val="100000"/>
              </a:srgbClr>
            </a:solidFill>
            <a:prstDash val="dash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1" animBg="1"/>
      <p:bldP spid="13" grpId="2" animBg="1"/>
      <p:bldP spid="14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3009265" y="564515"/>
            <a:ext cx="2092960" cy="9232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구현 내용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BF2F58"/>
                </a:solidFill>
                <a:latin typeface="나눔고딕 ExtraBold" charset="0"/>
                <a:ea typeface="나눔고딕 ExtraBold" charset="0"/>
              </a:rPr>
              <a:t>-3) 사천성</a:t>
            </a:r>
            <a:endParaRPr lang="ko-KR" altLang="en-US" sz="1800" b="0" cap="none" dirty="0" smtClean="0">
              <a:solidFill>
                <a:srgbClr val="BF2F58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3" name="그림 2" descr="C:/Users/ODG/AppData/Roaming/PolarisOffice/ETemp/9536_7405616/image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9700" y="172085"/>
            <a:ext cx="2644140" cy="1560195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298450" y="5184775"/>
            <a:ext cx="20434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</a:t>
            </a:r>
            <a:r>
              <a:rPr lang="en-US" altLang="ko-KR" sz="1800" b="0" cap="none" dirty="0" smtClean="0">
                <a:latin typeface="맑은 고딕" charset="0"/>
                <a:ea typeface="맑은 고딕" charset="0"/>
              </a:rPr>
              <a:t>게임 종료 1</a:t>
            </a:r>
            <a:r>
              <a:rPr lang="en-US" altLang="ko-KR" sz="1800" b="0" cap="none" dirty="0" smtClean="0">
                <a:latin typeface="Calibri" charset="0"/>
                <a:ea typeface="Calibri" charset="0"/>
              </a:rPr>
              <a:t>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1851025" y="3842385"/>
            <a:ext cx="270510" cy="363220"/>
          </a:xfrm>
          <a:prstGeom prst="rect">
            <a:avLst/>
          </a:prstGeom>
          <a:noFill/>
          <a:ln w="381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816475" y="5222240"/>
            <a:ext cx="2043430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latin typeface="Calibri" charset="0"/>
                <a:ea typeface="Calibri" charset="0"/>
              </a:rPr>
              <a:t>&lt;게임 종료 2&gt;</a:t>
            </a:r>
            <a:endParaRPr lang="ko-KR" altLang="en-US" sz="1800" b="0" cap="none" dirty="0" smtClean="0">
              <a:latin typeface="Calibri" charset="0"/>
              <a:ea typeface="Calibri" charset="0"/>
            </a:endParaRPr>
          </a:p>
        </p:txBody>
      </p:sp>
      <p:sp>
        <p:nvSpPr>
          <p:cNvPr id="12" name="직사각형 11"/>
          <p:cNvSpPr>
            <a:spLocks/>
          </p:cNvSpPr>
          <p:nvPr/>
        </p:nvSpPr>
        <p:spPr>
          <a:xfrm>
            <a:off x="3874135" y="5042535"/>
            <a:ext cx="424815" cy="142240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직사각형 12"/>
          <p:cNvSpPr>
            <a:spLocks/>
          </p:cNvSpPr>
          <p:nvPr/>
        </p:nvSpPr>
        <p:spPr>
          <a:xfrm>
            <a:off x="8285480" y="5023485"/>
            <a:ext cx="462280" cy="151765"/>
          </a:xfrm>
          <a:prstGeom prst="rect">
            <a:avLst/>
          </a:prstGeom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17" name="그림 16" descr="C:/Users/ODG/AppData/Roaming/PolarisOffice/ETemp/9536_7405616/fImage1017084036500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864995"/>
            <a:ext cx="4133850" cy="3338830"/>
          </a:xfrm>
          <a:prstGeom prst="rect">
            <a:avLst/>
          </a:prstGeom>
          <a:noFill/>
        </p:spPr>
      </p:pic>
      <p:pic>
        <p:nvPicPr>
          <p:cNvPr id="18" name="그림 17" descr="C:/Users/ODG/AppData/Roaming/PolarisOffice/ETemp/9536_7405616/fImage896724049169.jpe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1866900"/>
            <a:ext cx="4141470" cy="33464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1" animBg="1"/>
      <p:bldP spid="1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p14="http://schemas.microsoft.com/office/powerpoint/2010/main" xmlns:a16="http://schemas.microsoft.com/office/drawing/2014/main" xmlns="" id="{C20C0942-FA71-448A-9451-4DD0960E8A87}"/>
              </a:ext>
            </a:extLst>
          </p:cNvPr>
          <p:cNvSpPr txBox="1"/>
          <p:nvPr/>
        </p:nvSpPr>
        <p:spPr>
          <a:xfrm>
            <a:off x="3009265" y="564515"/>
            <a:ext cx="20916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-4) </a:t>
            </a:r>
            <a:r>
              <a:rPr lang="ko-KR" altLang="en-US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벽돌깨기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A6BDE97A-AC43-4C42-9F80-EA392EAF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675" y="1986622"/>
            <a:ext cx="3206262" cy="259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p14="http://schemas.microsoft.com/office/powerpoint/2010/main" xmlns:a16="http://schemas.microsoft.com/office/drawing/2014/main" xmlns="" id="{A46122A4-9FFA-4F1B-BDC0-CA0583288D21}"/>
              </a:ext>
            </a:extLst>
          </p:cNvPr>
          <p:cNvSpPr txBox="1"/>
          <p:nvPr/>
        </p:nvSpPr>
        <p:spPr>
          <a:xfrm>
            <a:off x="1590675" y="4633400"/>
            <a:ext cx="20815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준비 상태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0955" y="1986622"/>
            <a:ext cx="3215542" cy="2595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>
            <a:extLst>
              <a:ext uri="{FF2B5EF4-FFF2-40B4-BE49-F238E27FC236}">
                <a16:creationId xmlns:p14="http://schemas.microsoft.com/office/powerpoint/2010/main" xmlns:a16="http://schemas.microsoft.com/office/drawing/2014/main" xmlns="" id="{A46122A4-9FFA-4F1B-BDC0-CA0583288D21}"/>
              </a:ext>
            </a:extLst>
          </p:cNvPr>
          <p:cNvSpPr txBox="1"/>
          <p:nvPr/>
        </p:nvSpPr>
        <p:spPr>
          <a:xfrm>
            <a:off x="6075382" y="4601015"/>
            <a:ext cx="20815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게임 화면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폭발 2 8"/>
          <p:cNvSpPr/>
          <p:nvPr/>
        </p:nvSpPr>
        <p:spPr>
          <a:xfrm>
            <a:off x="3422504" y="2576146"/>
            <a:ext cx="2424381" cy="1740877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SPACE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032421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p14="http://schemas.microsoft.com/office/powerpoint/2010/main" xmlns:a16="http://schemas.microsoft.com/office/drawing/2014/main" xmlns="" id="{C20C0942-FA71-448A-9451-4DD0960E8A87}"/>
              </a:ext>
            </a:extLst>
          </p:cNvPr>
          <p:cNvSpPr txBox="1"/>
          <p:nvPr/>
        </p:nvSpPr>
        <p:spPr>
          <a:xfrm>
            <a:off x="3009265" y="564515"/>
            <a:ext cx="20916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-4) </a:t>
            </a:r>
            <a:r>
              <a:rPr lang="ko-KR" altLang="en-US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벽돌깨기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A6BDE97A-AC43-4C42-9F80-EA392EAF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12" name="그림 11" descr="ba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69" y="1925075"/>
            <a:ext cx="693420" cy="693420"/>
          </a:xfrm>
          <a:prstGeom prst="rect">
            <a:avLst/>
          </a:prstGeom>
        </p:spPr>
      </p:pic>
      <p:pic>
        <p:nvPicPr>
          <p:cNvPr id="13" name="그림 12" descr="ba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057" y="2866292"/>
            <a:ext cx="1120237" cy="2514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28293" y="2083365"/>
            <a:ext cx="691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33378" y="2748442"/>
            <a:ext cx="128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플레이어 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63208" y="1576397"/>
            <a:ext cx="35147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4491" y="3487258"/>
            <a:ext cx="3407603" cy="2757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TextBox 22"/>
          <p:cNvSpPr txBox="1"/>
          <p:nvPr/>
        </p:nvSpPr>
        <p:spPr>
          <a:xfrm>
            <a:off x="4563208" y="3657600"/>
            <a:ext cx="422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게임을 시작하고 </a:t>
            </a:r>
            <a:r>
              <a:rPr lang="en-US" altLang="ko-KR" dirty="0" smtClean="0"/>
              <a:t>20</a:t>
            </a:r>
            <a:r>
              <a:rPr lang="ko-KR" altLang="en-US" dirty="0" smtClean="0"/>
              <a:t>초 마다 벽돌이</a:t>
            </a:r>
            <a:endParaRPr lang="en-US" altLang="ko-KR" dirty="0" smtClean="0"/>
          </a:p>
          <a:p>
            <a:r>
              <a:rPr lang="ko-KR" altLang="en-US" dirty="0" smtClean="0"/>
              <a:t>밑으로 내려옵니다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그리고 포인트가 </a:t>
            </a:r>
            <a:r>
              <a:rPr lang="en-US" altLang="ko-KR" dirty="0" smtClean="0"/>
              <a:t>300</a:t>
            </a:r>
            <a:r>
              <a:rPr lang="ko-KR" altLang="en-US" dirty="0" smtClean="0"/>
              <a:t>점을 넘을 때마다</a:t>
            </a:r>
            <a:endParaRPr lang="en-US" altLang="ko-KR" dirty="0" smtClean="0"/>
          </a:p>
          <a:p>
            <a:r>
              <a:rPr lang="ko-KR" altLang="en-US" dirty="0" smtClean="0"/>
              <a:t>공의 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벽돌이 내려오는 속도를</a:t>
            </a:r>
            <a:endParaRPr lang="en-US" altLang="ko-KR" dirty="0" smtClean="0"/>
          </a:p>
          <a:p>
            <a:r>
              <a:rPr lang="ko-KR" altLang="en-US" dirty="0" smtClean="0"/>
              <a:t>증가시킵니다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032421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p14="http://schemas.microsoft.com/office/powerpoint/2010/main" xmlns:a16="http://schemas.microsoft.com/office/drawing/2014/main" xmlns="" id="{C20C0942-FA71-448A-9451-4DD0960E8A87}"/>
              </a:ext>
            </a:extLst>
          </p:cNvPr>
          <p:cNvSpPr txBox="1"/>
          <p:nvPr/>
        </p:nvSpPr>
        <p:spPr>
          <a:xfrm>
            <a:off x="3009265" y="564515"/>
            <a:ext cx="20916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-4) </a:t>
            </a:r>
            <a:r>
              <a:rPr lang="ko-KR" altLang="en-US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벽돌깨기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A6BDE97A-AC43-4C42-9F80-EA392EAF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14" name="그림 13" descr="Brick.png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9869" y="1866861"/>
            <a:ext cx="849061" cy="881581"/>
          </a:xfrm>
          <a:prstGeom prst="rect">
            <a:avLst/>
          </a:prstGeom>
        </p:spPr>
      </p:pic>
      <p:pic>
        <p:nvPicPr>
          <p:cNvPr id="15" name="그림 14" descr="Brick_Bomb.png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9569" y="4354774"/>
            <a:ext cx="849061" cy="881581"/>
          </a:xfrm>
          <a:prstGeom prst="rect">
            <a:avLst/>
          </a:prstGeom>
        </p:spPr>
      </p:pic>
      <p:pic>
        <p:nvPicPr>
          <p:cNvPr id="16" name="그림 15" descr="Brick_Rock.png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9269" y="3117774"/>
            <a:ext cx="849361" cy="881892"/>
          </a:xfrm>
          <a:prstGeom prst="rect">
            <a:avLst/>
          </a:prstGeom>
        </p:spPr>
      </p:pic>
      <p:pic>
        <p:nvPicPr>
          <p:cNvPr id="17" name="그림 16" descr="Brick_Turn.png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9569" y="5506565"/>
            <a:ext cx="849361" cy="88189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365988" y="2118946"/>
            <a:ext cx="128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일반벽돌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60132" y="3323492"/>
            <a:ext cx="128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바위벽돌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63068" y="4566100"/>
            <a:ext cx="128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폭탄벽돌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63068" y="5761812"/>
            <a:ext cx="1567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화면회전벽돌 </a:t>
            </a:r>
            <a:endParaRPr lang="ko-KR" altLang="en-US" dirty="0"/>
          </a:p>
        </p:txBody>
      </p:sp>
      <p:pic>
        <p:nvPicPr>
          <p:cNvPr id="23" name="그림 22" descr="Brick_Bomb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505" y="2431197"/>
            <a:ext cx="4727151" cy="3811037"/>
          </a:xfrm>
          <a:prstGeom prst="rect">
            <a:avLst/>
          </a:prstGeom>
        </p:spPr>
      </p:pic>
      <p:pic>
        <p:nvPicPr>
          <p:cNvPr id="24" name="그림 23" descr="Brick_Rock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505" y="2467314"/>
            <a:ext cx="4727151" cy="3774920"/>
          </a:xfrm>
          <a:prstGeom prst="rect">
            <a:avLst/>
          </a:prstGeom>
        </p:spPr>
      </p:pic>
      <p:pic>
        <p:nvPicPr>
          <p:cNvPr id="25" name="그림 24" descr="Brick_Turn.gif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3505" y="2488278"/>
            <a:ext cx="4728845" cy="3798022"/>
          </a:xfrm>
          <a:prstGeom prst="rect">
            <a:avLst/>
          </a:prstGeom>
        </p:spPr>
      </p:pic>
      <p:pic>
        <p:nvPicPr>
          <p:cNvPr id="26" name="그림 25" descr="Brick.gi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83505" y="2431196"/>
            <a:ext cx="4772379" cy="38110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32421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p14="http://schemas.microsoft.com/office/powerpoint/2010/main" xmlns:a16="http://schemas.microsoft.com/office/drawing/2014/main" xmlns="" id="{C20C0942-FA71-448A-9451-4DD0960E8A87}"/>
              </a:ext>
            </a:extLst>
          </p:cNvPr>
          <p:cNvSpPr txBox="1"/>
          <p:nvPr/>
        </p:nvSpPr>
        <p:spPr>
          <a:xfrm>
            <a:off x="3009265" y="564515"/>
            <a:ext cx="20916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-4) </a:t>
            </a:r>
            <a:r>
              <a:rPr lang="ko-KR" altLang="en-US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벽돌깨기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A6BDE97A-AC43-4C42-9F80-EA392EAF5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pic>
        <p:nvPicPr>
          <p:cNvPr id="18" name="그림 17" descr="GameOver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153" y="1487805"/>
            <a:ext cx="5797062" cy="465811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p14="http://schemas.microsoft.com/office/powerpoint/2010/main" xmlns:a16="http://schemas.microsoft.com/office/drawing/2014/main" xmlns="" id="{A46122A4-9FFA-4F1B-BDC0-CA0583288D21}"/>
              </a:ext>
            </a:extLst>
          </p:cNvPr>
          <p:cNvSpPr txBox="1"/>
          <p:nvPr/>
        </p:nvSpPr>
        <p:spPr>
          <a:xfrm>
            <a:off x="3664541" y="6295292"/>
            <a:ext cx="20815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게임 오버 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2032421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4530" y="522605"/>
            <a:ext cx="235267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역할분담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1814830" cy="107061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10" name="TextBox 9">
            <a:extLst>
              <a:ext uri="{FF2B5EF4-FFF2-40B4-BE49-F238E27FC236}">
                <a16:creationId xmlns:p14="http://schemas.microsoft.com/office/powerpoint/2010/main" xmlns:a16="http://schemas.microsoft.com/office/drawing/2014/main" xmlns="" id="{5223F974-7EA9-4464-8C1A-B504B9E85C1C}"/>
              </a:ext>
            </a:extLst>
          </p:cNvPr>
          <p:cNvSpPr txBox="1"/>
          <p:nvPr/>
        </p:nvSpPr>
        <p:spPr>
          <a:xfrm>
            <a:off x="69850" y="1675765"/>
            <a:ext cx="2414905" cy="769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/>
            <a:r>
              <a:rPr lang="en-US" altLang="ko-KR" sz="44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송태근</a:t>
            </a:r>
            <a:endParaRPr lang="ko-KR" altLang="en-US" sz="44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p14="http://schemas.microsoft.com/office/powerpoint/2010/main" xmlns:a16="http://schemas.microsoft.com/office/drawing/2014/main" xmlns="" id="{22B6F810-E631-4F48-A4C3-C631D18813B3}"/>
              </a:ext>
            </a:extLst>
          </p:cNvPr>
          <p:cNvSpPr txBox="1"/>
          <p:nvPr/>
        </p:nvSpPr>
        <p:spPr>
          <a:xfrm>
            <a:off x="0" y="3108960"/>
            <a:ext cx="241490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/>
            <a:r>
              <a:rPr lang="en-US" altLang="ko-KR" sz="40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신태욱</a:t>
            </a:r>
            <a:endParaRPr lang="ko-KR" altLang="en-US" sz="40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p14="http://schemas.microsoft.com/office/powerpoint/2010/main" xmlns:a16="http://schemas.microsoft.com/office/drawing/2014/main" xmlns="" id="{55949CB3-6799-40F8-A0C9-C29020749C8F}"/>
              </a:ext>
            </a:extLst>
          </p:cNvPr>
          <p:cNvSpPr txBox="1"/>
          <p:nvPr/>
        </p:nvSpPr>
        <p:spPr>
          <a:xfrm>
            <a:off x="0" y="4574540"/>
            <a:ext cx="241490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/>
            <a:r>
              <a:rPr lang="en-US" altLang="ko-KR" sz="40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오동규</a:t>
            </a:r>
            <a:endParaRPr lang="ko-KR" altLang="en-US" sz="40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p14="http://schemas.microsoft.com/office/powerpoint/2010/main" xmlns:a16="http://schemas.microsoft.com/office/drawing/2014/main" xmlns="" id="{6BFCF709-51F8-4417-8D0D-BDBD67CD8321}"/>
              </a:ext>
            </a:extLst>
          </p:cNvPr>
          <p:cNvSpPr txBox="1"/>
          <p:nvPr/>
        </p:nvSpPr>
        <p:spPr>
          <a:xfrm>
            <a:off x="69850" y="5893435"/>
            <a:ext cx="2414905" cy="70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/>
            <a:r>
              <a:rPr lang="en-US" altLang="ko-KR" sz="4000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latin typeface="-윤고딕330" charset="0"/>
                <a:ea typeface="-윤고딕330" charset="0"/>
              </a:rPr>
              <a:t>변혜령</a:t>
            </a:r>
            <a:endParaRPr lang="ko-KR" altLang="en-US" sz="4000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latin typeface="-윤고딕330" charset="0"/>
              <a:ea typeface="-윤고딕330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p14="http://schemas.microsoft.com/office/powerpoint/2010/main" xmlns:a16="http://schemas.microsoft.com/office/drawing/2014/main" xmlns="" id="{9235E600-2A44-42E3-8DCE-83F1A6F0EBD6}"/>
              </a:ext>
            </a:extLst>
          </p:cNvPr>
          <p:cNvSpPr/>
          <p:nvPr/>
        </p:nvSpPr>
        <p:spPr>
          <a:xfrm>
            <a:off x="2254885" y="1308735"/>
            <a:ext cx="6301105" cy="11963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p14="http://schemas.microsoft.com/office/powerpoint/2010/main" xmlns:a16="http://schemas.microsoft.com/office/drawing/2014/main" xmlns="" id="{6C8C49DE-A862-45E3-B856-B3702D3CAF86}"/>
              </a:ext>
            </a:extLst>
          </p:cNvPr>
          <p:cNvSpPr/>
          <p:nvPr/>
        </p:nvSpPr>
        <p:spPr>
          <a:xfrm>
            <a:off x="2254885" y="2750820"/>
            <a:ext cx="6301105" cy="122491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p14="http://schemas.microsoft.com/office/powerpoint/2010/main" xmlns:a16="http://schemas.microsoft.com/office/drawing/2014/main" xmlns="" id="{5A0B76BF-F9BE-4111-BEFB-74A979FE3BE9}"/>
              </a:ext>
            </a:extLst>
          </p:cNvPr>
          <p:cNvSpPr/>
          <p:nvPr/>
        </p:nvSpPr>
        <p:spPr>
          <a:xfrm>
            <a:off x="2254885" y="4158615"/>
            <a:ext cx="6301105" cy="13360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p14="http://schemas.microsoft.com/office/powerpoint/2010/main" xmlns:a16="http://schemas.microsoft.com/office/drawing/2014/main" xmlns="" id="{685F62F2-A928-44D4-B9E3-B919EC541C2A}"/>
              </a:ext>
            </a:extLst>
          </p:cNvPr>
          <p:cNvSpPr/>
          <p:nvPr/>
        </p:nvSpPr>
        <p:spPr>
          <a:xfrm>
            <a:off x="2254885" y="5655945"/>
            <a:ext cx="6301105" cy="1117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p14="http://schemas.microsoft.com/office/powerpoint/2010/main" xmlns:a16="http://schemas.microsoft.com/office/drawing/2014/main" xmlns="" id="{75412B72-4562-40DB-A761-36C3654383DD}"/>
              </a:ext>
            </a:extLst>
          </p:cNvPr>
          <p:cNvSpPr txBox="1"/>
          <p:nvPr/>
        </p:nvSpPr>
        <p:spPr>
          <a:xfrm>
            <a:off x="2484755" y="5955030"/>
            <a:ext cx="56603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스도쿠</a:t>
            </a:r>
            <a:r>
              <a:rPr lang="ko-KR" altLang="en-US" dirty="0"/>
              <a:t> 게임 구현 및 합치기</a:t>
            </a:r>
            <a:endParaRPr lang="en-US" altLang="ko-KR" dirty="0"/>
          </a:p>
          <a:p>
            <a:r>
              <a:rPr lang="en-US" altLang="ko-KR" dirty="0"/>
              <a:t>2. Ppt </a:t>
            </a:r>
            <a:r>
              <a:rPr lang="ko-KR" altLang="en-US" dirty="0"/>
              <a:t>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p14="http://schemas.microsoft.com/office/powerpoint/2010/main" xmlns:a16="http://schemas.microsoft.com/office/drawing/2014/main" xmlns="" id="{9E55380D-1227-40A6-B7A0-225E53661B0B}"/>
              </a:ext>
            </a:extLst>
          </p:cNvPr>
          <p:cNvSpPr txBox="1"/>
          <p:nvPr/>
        </p:nvSpPr>
        <p:spPr>
          <a:xfrm>
            <a:off x="2484755" y="4538980"/>
            <a:ext cx="56603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사천성 게임 구현 및 합치기</a:t>
            </a:r>
            <a:endParaRPr lang="en-US" altLang="ko-KR" dirty="0"/>
          </a:p>
          <a:p>
            <a:r>
              <a:rPr lang="en-US" altLang="ko-KR" dirty="0"/>
              <a:t>2. Ppt </a:t>
            </a:r>
            <a:r>
              <a:rPr lang="ko-KR" altLang="en-US" dirty="0"/>
              <a:t>제작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p14="http://schemas.microsoft.com/office/powerpoint/2010/main" xmlns:a16="http://schemas.microsoft.com/office/drawing/2014/main" xmlns="" id="{4AC1A2EA-41DD-46D8-B219-4C0D3478794D}"/>
              </a:ext>
            </a:extLst>
          </p:cNvPr>
          <p:cNvSpPr txBox="1"/>
          <p:nvPr/>
        </p:nvSpPr>
        <p:spPr>
          <a:xfrm>
            <a:off x="2484755" y="3139440"/>
            <a:ext cx="56603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벽돌 게임 구현 및 합치기</a:t>
            </a:r>
            <a:endParaRPr lang="en-US" altLang="ko-KR" dirty="0"/>
          </a:p>
          <a:p>
            <a:r>
              <a:rPr lang="en-US" altLang="ko-KR" dirty="0"/>
              <a:t>2. Ppt </a:t>
            </a:r>
            <a:r>
              <a:rPr lang="ko-KR" altLang="en-US" dirty="0"/>
              <a:t>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p14="http://schemas.microsoft.com/office/powerpoint/2010/main" xmlns:a16="http://schemas.microsoft.com/office/drawing/2014/main" xmlns="" id="{610D66A6-8FEC-4975-ACA2-3A0280FF89D7}"/>
              </a:ext>
            </a:extLst>
          </p:cNvPr>
          <p:cNvSpPr txBox="1"/>
          <p:nvPr/>
        </p:nvSpPr>
        <p:spPr>
          <a:xfrm>
            <a:off x="2484755" y="1658620"/>
            <a:ext cx="566039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섯다</a:t>
            </a:r>
            <a:r>
              <a:rPr lang="ko-KR" altLang="en-US" dirty="0"/>
              <a:t> 게임 구현 및 합치기</a:t>
            </a:r>
            <a:endParaRPr lang="en-US" altLang="ko-KR" dirty="0"/>
          </a:p>
          <a:p>
            <a:r>
              <a:rPr lang="en-US" altLang="ko-KR" dirty="0"/>
              <a:t>2. Ppt </a:t>
            </a:r>
            <a:r>
              <a:rPr lang="ko-KR" altLang="en-US" dirty="0"/>
              <a:t>제작</a:t>
            </a:r>
          </a:p>
        </p:txBody>
      </p:sp>
    </p:spTree>
    <p:extLst>
      <p:ext uri="{BB962C8B-B14F-4D97-AF65-F5344CB8AC3E}">
        <p14:creationId xmlns="" xmlns:p14="http://schemas.microsoft.com/office/powerpoint/2010/main" val="34130345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51275" y="5741670"/>
            <a:ext cx="1696720" cy="83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</a:rPr>
              <a:t>Q &amp; A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06587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345430" y="1870075"/>
            <a:ext cx="3166745" cy="1160145"/>
            <a:chOff x="5345430" y="1870075"/>
            <a:chExt cx="3166745" cy="1160145"/>
          </a:xfrm>
        </p:grpSpPr>
        <p:sp>
          <p:nvSpPr>
            <p:cNvPr id="4" name="TextBox 3"/>
            <p:cNvSpPr txBox="1"/>
            <p:nvPr/>
          </p:nvSpPr>
          <p:spPr>
            <a:xfrm>
              <a:off x="5345430" y="1870075"/>
              <a:ext cx="702310" cy="561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1</a:t>
              </a:r>
              <a:endParaRPr lang="ko-KR" altLang="en-US" sz="2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808980" y="2005965"/>
              <a:ext cx="1861185" cy="448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개발 내용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19140" y="2421890"/>
              <a:ext cx="854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내용 소개</a:t>
              </a: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p14="http://schemas.microsoft.com/office/powerpoint/2010/main"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7520305" y="1454785"/>
              <a:ext cx="431800" cy="155130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38190" y="2693670"/>
              <a:ext cx="854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rgbClr val="482E5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345430" y="3254375"/>
            <a:ext cx="3166745" cy="480695"/>
            <a:chOff x="5345430" y="3254375"/>
            <a:chExt cx="3166745" cy="480695"/>
          </a:xfrm>
        </p:grpSpPr>
        <p:sp>
          <p:nvSpPr>
            <p:cNvPr id="15" name="TextBox 14"/>
            <p:cNvSpPr txBox="1"/>
            <p:nvPr/>
          </p:nvSpPr>
          <p:spPr>
            <a:xfrm>
              <a:off x="5345430" y="3254375"/>
              <a:ext cx="85598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2</a:t>
              </a:r>
              <a:endParaRPr lang="ko-KR" altLang="en-US" sz="2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64555" y="3365500"/>
              <a:ext cx="118999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구현 내용</a:t>
              </a: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p14="http://schemas.microsoft.com/office/powerpoint/2010/main"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7603490" y="2819400"/>
              <a:ext cx="354965" cy="146177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5345430" y="4453890"/>
            <a:ext cx="3188970" cy="768985"/>
            <a:chOff x="5345430" y="4453890"/>
            <a:chExt cx="3188970" cy="768985"/>
          </a:xfrm>
        </p:grpSpPr>
        <p:sp>
          <p:nvSpPr>
            <p:cNvPr id="22" name="TextBox 21"/>
            <p:cNvSpPr txBox="1"/>
            <p:nvPr/>
          </p:nvSpPr>
          <p:spPr>
            <a:xfrm>
              <a:off x="5345430" y="4453890"/>
              <a:ext cx="855980" cy="46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rgbClr val="BF2F58"/>
                  </a:solidFill>
                  <a:latin typeface="LVDC Game Over 2" panose="00000400000000000000" pitchFamily="2" charset="0"/>
                </a:rPr>
                <a:t>3</a:t>
              </a:r>
              <a:endParaRPr lang="ko-KR" altLang="en-US" sz="2400" dirty="0">
                <a:solidFill>
                  <a:srgbClr val="BF2F58"/>
                </a:solidFill>
                <a:latin typeface="LVDC Game Over 2" panose="00000400000000000000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64555" y="4565015"/>
              <a:ext cx="1189990" cy="369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rgbClr val="BF2F58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역할 분담</a:t>
              </a: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p14="http://schemas.microsoft.com/office/powerpoint/2010/main" xmlns:a14="http://schemas.microsoft.com/office/drawing/2010/main" val="0"/>
                </a:ext>
              </a:extLst>
            </a:blip>
            <a:srcRect l="87489" t="38980" r="-1433" b="-1173"/>
            <a:stretch/>
          </p:blipFill>
          <p:spPr>
            <a:xfrm rot="16200000">
              <a:off x="7625715" y="4314825"/>
              <a:ext cx="354965" cy="14617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801303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 l="87457" t="38050" r="-2105" b="-3407"/>
          <a:stretch/>
        </p:blipFill>
        <p:spPr>
          <a:xfrm rot="507321">
            <a:off x="1176655" y="1993265"/>
            <a:ext cx="662305" cy="1806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17495" y="767080"/>
            <a:ext cx="209169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내용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20140" y="3121025"/>
            <a:ext cx="775335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</a:t>
            </a:r>
            <a:endParaRPr lang="en-US" altLang="ko-KR" sz="16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1895475" y="2189480"/>
            <a:ext cx="5426075" cy="1516380"/>
          </a:xfrm>
          <a:prstGeom prst="rect">
            <a:avLst/>
          </a:prstGeom>
          <a:noFill/>
          <a:ln w="0" cap="flat" cmpd="sng">
            <a:solidFill>
              <a:schemeClr val="tx1">
                <a:alpha val="0"/>
              </a:schemeClr>
            </a:solidFill>
            <a:prstDash val="solid"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어렸을 때 누구나 한번쯤 해보았던 </a:t>
            </a:r>
            <a:r>
              <a:rPr lang="en-US" altLang="ko-KR" sz="1200" b="1" u="sng" cap="none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미니게임천국</a:t>
            </a:r>
            <a:r>
              <a:rPr lang="en-US" altLang="ko-KR" sz="1200" b="1" cap="none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 이라는 게임에서 아이디어를 얻어와서 플레이스토어 라는 주제를 생각하게 되었습니다. C#의 여러가지 기능을 이용하고, 핸드폰에서 여러가지 게임을 즐길 수 있는 플레이스토어의 주제에 맞게 다양한 게임을 담았습니다.</a:t>
            </a:r>
            <a:endParaRPr lang="ko-KR" altLang="en-US" sz="1200" b="1" cap="none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p14="http://schemas.microsoft.com/office/powerpoint/2010/main" xmlns:a16="http://schemas.microsoft.com/office/drawing/2014/main" xmlns="" id="{741688D9-1F92-4A8C-9363-085874811F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 l="87457" t="38050" r="-2105" b="-3407"/>
          <a:stretch/>
        </p:blipFill>
        <p:spPr>
          <a:xfrm rot="507321">
            <a:off x="1123315" y="4124325"/>
            <a:ext cx="646430" cy="1761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p14="http://schemas.microsoft.com/office/powerpoint/2010/main" xmlns:a16="http://schemas.microsoft.com/office/drawing/2014/main" xmlns="" id="{38C27B9A-8E0C-4E34-B100-EF2008F25FAB}"/>
              </a:ext>
            </a:extLst>
          </p:cNvPr>
          <p:cNvSpPr txBox="1"/>
          <p:nvPr/>
        </p:nvSpPr>
        <p:spPr>
          <a:xfrm>
            <a:off x="1075690" y="5168265"/>
            <a:ext cx="892810" cy="58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</a:t>
            </a:r>
            <a:endParaRPr lang="en-US" altLang="ko-KR" sz="16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dirty="0">
                <a:solidFill>
                  <a:srgbClr val="482E5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endParaRPr lang="en-US" altLang="ko-KR" sz="1600" dirty="0">
              <a:solidFill>
                <a:srgbClr val="482E5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p14="http://schemas.microsoft.com/office/powerpoint/2010/main" xmlns:a16="http://schemas.microsoft.com/office/drawing/2014/main" xmlns="" id="{E8D8AAAA-20E5-417A-B988-BD4FD3093E4E}"/>
              </a:ext>
            </a:extLst>
          </p:cNvPr>
          <p:cNvSpPr/>
          <p:nvPr/>
        </p:nvSpPr>
        <p:spPr>
          <a:xfrm>
            <a:off x="1968500" y="4328160"/>
            <a:ext cx="2623185" cy="200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>
              <a:lnSpc>
                <a:spcPct val="150000"/>
              </a:lnSpc>
            </a:pPr>
            <a:r>
              <a:rPr lang="en-US" altLang="ko-KR" sz="1200" b="1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1. </a:t>
            </a:r>
            <a:r>
              <a:rPr lang="en-US" altLang="ko-KR" sz="1200" b="1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섯다</a:t>
            </a: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1200" b="1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2. </a:t>
            </a:r>
            <a:r>
              <a:rPr lang="en-US" altLang="ko-KR" sz="1200" b="1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스도쿠</a:t>
            </a: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1200" b="1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3. </a:t>
            </a:r>
            <a:r>
              <a:rPr lang="en-US" altLang="ko-KR" sz="1200" b="1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사천성</a:t>
            </a: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  <a:p>
            <a:pPr eaLnBrk="0">
              <a:lnSpc>
                <a:spcPct val="150000"/>
              </a:lnSpc>
            </a:pPr>
            <a:r>
              <a:rPr lang="en-US" altLang="ko-KR" sz="1200" b="1" dirty="0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4. </a:t>
            </a:r>
            <a:r>
              <a:rPr lang="en-US" altLang="ko-KR" sz="1200" b="1" dirty="0" err="1">
                <a:ln w="9525" cap="flat" cmpd="sng">
                  <a:solidFill>
                    <a:srgbClr val="000000">
                      <a:alpha val="0"/>
                    </a:srgb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10X10" charset="0"/>
                <a:ea typeface="10X10" charset="0"/>
              </a:rPr>
              <a:t>벽돌깨기</a:t>
            </a:r>
            <a:endParaRPr lang="ko-KR" altLang="en-US" sz="1200" b="1" dirty="0">
              <a:ln w="9525" cap="flat" cmpd="sng">
                <a:solidFill>
                  <a:srgbClr val="000000">
                    <a:alpha val="0"/>
                  </a:srgb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latin typeface="10X10" charset="0"/>
              <a:ea typeface="10X10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26047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750">
        <p:pull dir="l"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2817495" y="575310"/>
            <a:ext cx="3495675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-1) </a:t>
            </a:r>
            <a:r>
              <a:rPr lang="ko-KR" altLang="en-US" dirty="0" err="1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섯다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시작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" y="5435600"/>
            <a:ext cx="71602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게임시작 전 </a:t>
            </a:r>
            <a:r>
              <a:rPr lang="ko-KR" altLang="en-US" dirty="0"/>
              <a:t>플레이어의 아이디설정과 </a:t>
            </a:r>
            <a:r>
              <a:rPr lang="ko-KR" altLang="en-US" dirty="0" smtClean="0"/>
              <a:t>코인설정을  해야지만 게임을 </a:t>
            </a:r>
            <a:r>
              <a:rPr lang="ko-KR" altLang="en-US" dirty="0" err="1" smtClean="0"/>
              <a:t>시작할수있게</a:t>
            </a:r>
            <a:r>
              <a:rPr lang="ko-KR" altLang="en-US" dirty="0" smtClean="0"/>
              <a:t> 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1731645"/>
            <a:ext cx="3405505" cy="345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781175"/>
            <a:ext cx="3406775" cy="347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367513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2817495" y="575310"/>
            <a:ext cx="327025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-1) </a:t>
            </a:r>
            <a:r>
              <a:rPr lang="ko-KR" altLang="en-US" dirty="0" err="1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섯다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족보 확인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2900" y="5435600"/>
            <a:ext cx="7160260" cy="646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Info</a:t>
            </a:r>
            <a:r>
              <a:rPr lang="ko-KR" altLang="en-US" dirty="0" smtClean="0"/>
              <a:t>를 눌렀을 경우 족보정보를 띄워</a:t>
            </a:r>
            <a:endParaRPr lang="en-US" altLang="ko-KR" dirty="0" smtClean="0"/>
          </a:p>
          <a:p>
            <a:r>
              <a:rPr lang="ko-KR" altLang="en-US" dirty="0" smtClean="0"/>
              <a:t>현재 자신의 패의 등급을 알 수 있도록 했습니다</a:t>
            </a:r>
            <a:r>
              <a:rPr lang="en-US" altLang="ko-KR" dirty="0" smtClean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" y="1958975"/>
            <a:ext cx="3383280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24255" y="2136140"/>
            <a:ext cx="344170" cy="200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1368425" y="2205355"/>
            <a:ext cx="3103245" cy="31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670" y="1731645"/>
            <a:ext cx="4243070" cy="354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6558555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4" name="TextBox 3"/>
          <p:cNvSpPr txBox="1"/>
          <p:nvPr/>
        </p:nvSpPr>
        <p:spPr>
          <a:xfrm>
            <a:off x="2817495" y="575310"/>
            <a:ext cx="362077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-1) </a:t>
            </a:r>
            <a:r>
              <a:rPr lang="ko-KR" altLang="en-US" dirty="0" err="1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섯다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딜러의 배팅 확률 수정</a:t>
            </a:r>
            <a:r>
              <a:rPr lang="en-US" altLang="ko-KR" dirty="0" smtClean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59630" y="2655570"/>
            <a:ext cx="386588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딜러가 플레이어의 </a:t>
            </a:r>
            <a:r>
              <a:rPr lang="ko-KR" altLang="en-US" dirty="0" err="1" smtClean="0"/>
              <a:t>첫번째</a:t>
            </a:r>
            <a:r>
              <a:rPr lang="ko-KR" altLang="en-US" dirty="0" smtClean="0"/>
              <a:t> 패를 통해</a:t>
            </a:r>
            <a:endParaRPr lang="en-US" altLang="ko-KR" dirty="0" smtClean="0"/>
          </a:p>
          <a:p>
            <a:r>
              <a:rPr lang="ko-KR" altLang="en-US" dirty="0" smtClean="0"/>
              <a:t>상대방의 족보확률과 자신의 패를 비교해서 배팅할 수 있도록 했습니다</a:t>
            </a:r>
            <a:r>
              <a:rPr lang="en-US" altLang="ko-KR" dirty="0" smtClean="0"/>
              <a:t>.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95020" y="1983105"/>
            <a:ext cx="3068320" cy="3159125"/>
            <a:chOff x="795020" y="1983105"/>
            <a:chExt cx="3068320" cy="31591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="" xmlns:p14="http://schemas.microsoft.com/office/powerpoint/2010/main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20" y="1983105"/>
              <a:ext cx="3068320" cy="3159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902970" y="3795395"/>
              <a:ext cx="757555" cy="11334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2" name="직선 화살표 연결선 11"/>
          <p:cNvCxnSpPr/>
          <p:nvPr/>
        </p:nvCxnSpPr>
        <p:spPr>
          <a:xfrm flipV="1">
            <a:off x="1659890" y="3419475"/>
            <a:ext cx="2999740" cy="514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40459616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72085"/>
            <a:ext cx="2643505" cy="1559560"/>
          </a:xfrm>
          <a:prstGeom prst="rect">
            <a:avLst/>
          </a:prstGeom>
          <a:noFill/>
          <a:effectLst>
            <a:softEdge rad="38100"/>
          </a:effectLst>
        </p:spPr>
      </p:pic>
      <p:sp>
        <p:nvSpPr>
          <p:cNvPr id="14" name="TextBox 13">
            <a:extLst>
              <a:ext uri="{FF2B5EF4-FFF2-40B4-BE49-F238E27FC236}">
                <a16:creationId xmlns:p14="http://schemas.microsoft.com/office/powerpoint/2010/main" xmlns:a16="http://schemas.microsoft.com/office/drawing/2014/main" xmlns="" id="{A7EBFBC0-0A40-42C6-87C2-BC0CCB7F5537}"/>
              </a:ext>
            </a:extLst>
          </p:cNvPr>
          <p:cNvSpPr txBox="1"/>
          <p:nvPr/>
        </p:nvSpPr>
        <p:spPr>
          <a:xfrm>
            <a:off x="3009265" y="564515"/>
            <a:ext cx="209169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내용</a:t>
            </a:r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dirty="0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-2) </a:t>
            </a:r>
            <a:r>
              <a:rPr lang="ko-KR" altLang="en-US" dirty="0" err="1">
                <a:solidFill>
                  <a:srgbClr val="BF2F58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스도쿠</a:t>
            </a:r>
            <a:endParaRPr lang="ko-KR" altLang="en-US" dirty="0">
              <a:solidFill>
                <a:srgbClr val="BF2F58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p14="http://schemas.microsoft.com/office/powerpoint/2010/main" xmlns:a16="http://schemas.microsoft.com/office/drawing/2014/main" xmlns="" id="{ADF9AD1A-6C36-4A83-A3D6-BC1F7EF12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911985"/>
            <a:ext cx="2828290" cy="21640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p14="http://schemas.microsoft.com/office/powerpoint/2010/main" xmlns:a16="http://schemas.microsoft.com/office/drawing/2014/main" xmlns="" id="{A46122A4-9FFA-4F1B-BDC0-CA0583288D21}"/>
              </a:ext>
            </a:extLst>
          </p:cNvPr>
          <p:cNvSpPr txBox="1"/>
          <p:nvPr/>
        </p:nvSpPr>
        <p:spPr>
          <a:xfrm>
            <a:off x="701675" y="4219575"/>
            <a:ext cx="20815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시작 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p14="http://schemas.microsoft.com/office/powerpoint/2010/main" xmlns:a16="http://schemas.microsoft.com/office/drawing/2014/main" xmlns="" id="{AD3E2473-2B96-4835-8059-CAF1EC3F0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05" y="1731645"/>
            <a:ext cx="3566160" cy="25876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p14="http://schemas.microsoft.com/office/powerpoint/2010/main" xmlns:a16="http://schemas.microsoft.com/office/drawing/2014/main" xmlns="" id="{B391F5AA-560A-4680-9A13-40C63B40CFD5}"/>
              </a:ext>
            </a:extLst>
          </p:cNvPr>
          <p:cNvSpPr txBox="1"/>
          <p:nvPr/>
        </p:nvSpPr>
        <p:spPr>
          <a:xfrm>
            <a:off x="6418580" y="4394200"/>
            <a:ext cx="2081530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게임 시작 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p14="http://schemas.microsoft.com/office/powerpoint/2010/main" xmlns:a16="http://schemas.microsoft.com/office/drawing/2014/main" xmlns="" id="{DAB07C1B-8906-434F-9EEA-D8E8C809357C}"/>
              </a:ext>
            </a:extLst>
          </p:cNvPr>
          <p:cNvCxnSpPr/>
          <p:nvPr/>
        </p:nvCxnSpPr>
        <p:spPr>
          <a:xfrm>
            <a:off x="3009265" y="2993390"/>
            <a:ext cx="140208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p14="http://schemas.microsoft.com/office/powerpoint/2010/main" xmlns:a16="http://schemas.microsoft.com/office/drawing/2014/main" xmlns="" id="{1C99CD9E-21CA-4277-8D2C-9C4DC4CF35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33" t="23460" r="67092" b="40815"/>
          <a:stretch/>
        </p:blipFill>
        <p:spPr>
          <a:xfrm>
            <a:off x="2882265" y="4859655"/>
            <a:ext cx="2813050" cy="18376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p14="http://schemas.microsoft.com/office/powerpoint/2010/main" xmlns:a16="http://schemas.microsoft.com/office/drawing/2014/main" xmlns="" id="{5B21A819-D198-40D1-ADFE-500E40852BD9}"/>
              </a:ext>
            </a:extLst>
          </p:cNvPr>
          <p:cNvSpPr txBox="1"/>
          <p:nvPr/>
        </p:nvSpPr>
        <p:spPr>
          <a:xfrm>
            <a:off x="180975" y="4944110"/>
            <a:ext cx="270192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파일 저장 및 불러오기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p14="http://schemas.microsoft.com/office/powerpoint/2010/main" xmlns:a16="http://schemas.microsoft.com/office/drawing/2014/main" xmlns="" id="{3D14BA4A-CF75-46F7-8C9B-B74D5B0ECCE0}"/>
              </a:ext>
            </a:extLst>
          </p:cNvPr>
          <p:cNvSpPr/>
          <p:nvPr/>
        </p:nvSpPr>
        <p:spPr>
          <a:xfrm>
            <a:off x="2882265" y="4852670"/>
            <a:ext cx="1889760" cy="825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900927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p14="http://schemas.microsoft.com/office/powerpoint/2010/main" xmlns:a16="http://schemas.microsoft.com/office/drawing/2014/main" xmlns="" id="{CF7C0C42-85BB-4C54-B102-7A59739517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9" t="25492" r="51048" b="22698"/>
          <a:stretch/>
        </p:blipFill>
        <p:spPr>
          <a:xfrm>
            <a:off x="452755" y="321945"/>
            <a:ext cx="3605530" cy="268414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p14="http://schemas.microsoft.com/office/powerpoint/2010/main" xmlns:a16="http://schemas.microsoft.com/office/drawing/2014/main" xmlns="" id="{06B0CA60-18D4-4E20-8B39-29758E561AF7}"/>
              </a:ext>
            </a:extLst>
          </p:cNvPr>
          <p:cNvSpPr/>
          <p:nvPr/>
        </p:nvSpPr>
        <p:spPr>
          <a:xfrm>
            <a:off x="3387725" y="1802765"/>
            <a:ext cx="670560" cy="609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p14="http://schemas.microsoft.com/office/powerpoint/2010/main" xmlns:a16="http://schemas.microsoft.com/office/drawing/2014/main" xmlns="" id="{66888ADB-6DB2-4D7C-878A-4D3759A7A1BF}"/>
              </a:ext>
            </a:extLst>
          </p:cNvPr>
          <p:cNvSpPr txBox="1"/>
          <p:nvPr/>
        </p:nvSpPr>
        <p:spPr>
          <a:xfrm>
            <a:off x="2230120" y="1295400"/>
            <a:ext cx="19157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Level</a:t>
            </a:r>
            <a:r>
              <a:rPr lang="ko-KR" altLang="en-US" dirty="0"/>
              <a:t> 선택 기능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p14="http://schemas.microsoft.com/office/powerpoint/2010/main" xmlns:a16="http://schemas.microsoft.com/office/drawing/2014/main" xmlns="" id="{F1A40097-1158-45B4-86C8-F1DD4F21353C}"/>
              </a:ext>
            </a:extLst>
          </p:cNvPr>
          <p:cNvCxnSpPr>
            <a:stCxn id="3" idx="3"/>
          </p:cNvCxnSpPr>
          <p:nvPr/>
        </p:nvCxnSpPr>
        <p:spPr>
          <a:xfrm flipV="1">
            <a:off x="4058285" y="2107565"/>
            <a:ext cx="98425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p14="http://schemas.microsoft.com/office/powerpoint/2010/main" xmlns:a16="http://schemas.microsoft.com/office/drawing/2014/main" xmlns="" id="{87076097-5CDA-4E06-903D-F86F837A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541655"/>
            <a:ext cx="3414395" cy="24644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p14="http://schemas.microsoft.com/office/powerpoint/2010/main" xmlns:a16="http://schemas.microsoft.com/office/drawing/2014/main" xmlns="" id="{E50510D5-7165-40ED-AB99-703DBD69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" y="3686175"/>
            <a:ext cx="4420235" cy="2830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p14="http://schemas.microsoft.com/office/powerpoint/2010/main" xmlns:a16="http://schemas.microsoft.com/office/drawing/2014/main" xmlns="" id="{68F9E4F5-5F6E-4AB4-8489-60D0AE426A47}"/>
              </a:ext>
            </a:extLst>
          </p:cNvPr>
          <p:cNvSpPr txBox="1"/>
          <p:nvPr/>
        </p:nvSpPr>
        <p:spPr>
          <a:xfrm>
            <a:off x="274955" y="3256280"/>
            <a:ext cx="19157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게임하기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p14="http://schemas.microsoft.com/office/powerpoint/2010/main" xmlns:a16="http://schemas.microsoft.com/office/drawing/2014/main" xmlns="" id="{8E34229C-5088-4528-A6A3-F59C7A25A48D}"/>
              </a:ext>
            </a:extLst>
          </p:cNvPr>
          <p:cNvSpPr/>
          <p:nvPr/>
        </p:nvSpPr>
        <p:spPr>
          <a:xfrm>
            <a:off x="274955" y="4041775"/>
            <a:ext cx="2021205" cy="16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p14="http://schemas.microsoft.com/office/powerpoint/2010/main" xmlns:a16="http://schemas.microsoft.com/office/drawing/2014/main" xmlns="" id="{1554F5EC-E8C5-4313-B65B-E12B68C0CAA5}"/>
              </a:ext>
            </a:extLst>
          </p:cNvPr>
          <p:cNvSpPr/>
          <p:nvPr/>
        </p:nvSpPr>
        <p:spPr>
          <a:xfrm>
            <a:off x="1071880" y="4202430"/>
            <a:ext cx="257175" cy="265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p14="http://schemas.microsoft.com/office/powerpoint/2010/main" xmlns:a16="http://schemas.microsoft.com/office/drawing/2014/main" xmlns="" id="{D2D141CE-C3E9-40EA-885F-0F65ADD8B0DD}"/>
              </a:ext>
            </a:extLst>
          </p:cNvPr>
          <p:cNvSpPr/>
          <p:nvPr/>
        </p:nvSpPr>
        <p:spPr>
          <a:xfrm>
            <a:off x="3371215" y="4206875"/>
            <a:ext cx="1323975" cy="1013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p14="http://schemas.microsoft.com/office/powerpoint/2010/main" xmlns:a16="http://schemas.microsoft.com/office/drawing/2014/main" xmlns="" id="{43813CBF-C58D-4705-B5FA-017C00632B5C}"/>
              </a:ext>
            </a:extLst>
          </p:cNvPr>
          <p:cNvSpPr/>
          <p:nvPr/>
        </p:nvSpPr>
        <p:spPr>
          <a:xfrm>
            <a:off x="7828280" y="2146935"/>
            <a:ext cx="540385" cy="265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p14="http://schemas.microsoft.com/office/powerpoint/2010/main" xmlns:a16="http://schemas.microsoft.com/office/drawing/2014/main" xmlns="" id="{EE289B2E-A8F5-4277-B9F7-4A96BA6168BA}"/>
              </a:ext>
            </a:extLst>
          </p:cNvPr>
          <p:cNvSpPr/>
          <p:nvPr/>
        </p:nvSpPr>
        <p:spPr>
          <a:xfrm>
            <a:off x="5307330" y="958215"/>
            <a:ext cx="1929765" cy="1880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p14="http://schemas.microsoft.com/office/powerpoint/2010/main" xmlns:a16="http://schemas.microsoft.com/office/drawing/2014/main" xmlns="" id="{6FDE449F-7207-46F4-B635-297B0AE73E32}"/>
              </a:ext>
            </a:extLst>
          </p:cNvPr>
          <p:cNvCxnSpPr>
            <a:cxnSpLocks/>
          </p:cNvCxnSpPr>
          <p:nvPr/>
        </p:nvCxnSpPr>
        <p:spPr>
          <a:xfrm>
            <a:off x="1344295" y="4468495"/>
            <a:ext cx="2026920" cy="4000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p14="http://schemas.microsoft.com/office/powerpoint/2010/main" xmlns:a16="http://schemas.microsoft.com/office/drawing/2014/main" xmlns="" id="{016C6423-4AAA-4CCE-9B15-595C7A8E7C1B}"/>
              </a:ext>
            </a:extLst>
          </p:cNvPr>
          <p:cNvCxnSpPr>
            <a:cxnSpLocks/>
          </p:cNvCxnSpPr>
          <p:nvPr/>
        </p:nvCxnSpPr>
        <p:spPr>
          <a:xfrm>
            <a:off x="458470" y="4229100"/>
            <a:ext cx="613410" cy="139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p14="http://schemas.microsoft.com/office/powerpoint/2010/main" xmlns:a16="http://schemas.microsoft.com/office/drawing/2014/main" xmlns="" id="{E2B64747-9B98-4DDD-B98D-08BC43FFC837}"/>
              </a:ext>
            </a:extLst>
          </p:cNvPr>
          <p:cNvSpPr/>
          <p:nvPr/>
        </p:nvSpPr>
        <p:spPr>
          <a:xfrm>
            <a:off x="1424305" y="3963670"/>
            <a:ext cx="257175" cy="2654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p14="http://schemas.microsoft.com/office/powerpoint/2010/main" xmlns:a16="http://schemas.microsoft.com/office/drawing/2014/main" xmlns="" id="{799AD770-244B-4367-A57E-B077386CFB77}"/>
              </a:ext>
            </a:extLst>
          </p:cNvPr>
          <p:cNvSpPr txBox="1"/>
          <p:nvPr/>
        </p:nvSpPr>
        <p:spPr>
          <a:xfrm>
            <a:off x="1713865" y="3701415"/>
            <a:ext cx="2432050" cy="3079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1) </a:t>
            </a:r>
            <a:r>
              <a:rPr lang="ko-KR" altLang="en-US" sz="1400" dirty="0"/>
              <a:t>칸에 채울 숫자 선택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p14="http://schemas.microsoft.com/office/powerpoint/2010/main" xmlns:a16="http://schemas.microsoft.com/office/drawing/2014/main" xmlns="" id="{7B1A0D43-C37F-4AE9-B580-841A54144509}"/>
              </a:ext>
            </a:extLst>
          </p:cNvPr>
          <p:cNvSpPr txBox="1"/>
          <p:nvPr/>
        </p:nvSpPr>
        <p:spPr>
          <a:xfrm>
            <a:off x="348615" y="4830445"/>
            <a:ext cx="2739390" cy="3079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2) </a:t>
            </a:r>
            <a:r>
              <a:rPr lang="ko-KR" altLang="en-US" sz="1400" dirty="0"/>
              <a:t>선택한 숫자를 써넣은 칸 선택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p14="http://schemas.microsoft.com/office/powerpoint/2010/main" xmlns:a16="http://schemas.microsoft.com/office/drawing/2014/main" xmlns="" id="{B227CA63-788F-4342-A4CD-E41ACD624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635" y="4209415"/>
            <a:ext cx="3888740" cy="235077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p14="http://schemas.microsoft.com/office/powerpoint/2010/main" xmlns:a16="http://schemas.microsoft.com/office/drawing/2014/main" xmlns="" id="{7E09F488-B3F0-4DC6-9223-8532D61735B5}"/>
              </a:ext>
            </a:extLst>
          </p:cNvPr>
          <p:cNvSpPr/>
          <p:nvPr/>
        </p:nvSpPr>
        <p:spPr>
          <a:xfrm>
            <a:off x="5042535" y="4462780"/>
            <a:ext cx="2021205" cy="165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p14="http://schemas.microsoft.com/office/powerpoint/2010/main" xmlns:a16="http://schemas.microsoft.com/office/drawing/2014/main" xmlns="" id="{2A15EA87-8C69-4B97-82BC-6C4231DB6F15}"/>
              </a:ext>
            </a:extLst>
          </p:cNvPr>
          <p:cNvSpPr/>
          <p:nvPr/>
        </p:nvSpPr>
        <p:spPr>
          <a:xfrm>
            <a:off x="6620510" y="5565140"/>
            <a:ext cx="257175" cy="2654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p14="http://schemas.microsoft.com/office/powerpoint/2010/main" xmlns:a16="http://schemas.microsoft.com/office/drawing/2014/main" xmlns="" id="{EE082FBC-3DF1-4490-969B-54331C9CB9FB}"/>
              </a:ext>
            </a:extLst>
          </p:cNvPr>
          <p:cNvCxnSpPr>
            <a:cxnSpLocks/>
          </p:cNvCxnSpPr>
          <p:nvPr/>
        </p:nvCxnSpPr>
        <p:spPr>
          <a:xfrm>
            <a:off x="6136005" y="4685665"/>
            <a:ext cx="613410" cy="8794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p14="http://schemas.microsoft.com/office/powerpoint/2010/main" xmlns:a16="http://schemas.microsoft.com/office/drawing/2014/main" xmlns="" id="{54D3E737-4994-4D6C-9643-2DB79D81E04B}"/>
              </a:ext>
            </a:extLst>
          </p:cNvPr>
          <p:cNvCxnSpPr>
            <a:cxnSpLocks/>
          </p:cNvCxnSpPr>
          <p:nvPr/>
        </p:nvCxnSpPr>
        <p:spPr>
          <a:xfrm flipV="1">
            <a:off x="6901815" y="5346700"/>
            <a:ext cx="927100" cy="399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p14="http://schemas.microsoft.com/office/powerpoint/2010/main" xmlns:a16="http://schemas.microsoft.com/office/drawing/2014/main" xmlns="" id="{D8934DB9-67AD-486E-B5FA-6AEAFAB8D790}"/>
              </a:ext>
            </a:extLst>
          </p:cNvPr>
          <p:cNvSpPr/>
          <p:nvPr/>
        </p:nvSpPr>
        <p:spPr>
          <a:xfrm>
            <a:off x="7684135" y="4561840"/>
            <a:ext cx="1323975" cy="10134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p14="http://schemas.microsoft.com/office/powerpoint/2010/main" xmlns:a16="http://schemas.microsoft.com/office/drawing/2014/main" xmlns="" id="{B7657A45-0CD9-4E3D-B03C-5F0878152B4E}"/>
              </a:ext>
            </a:extLst>
          </p:cNvPr>
          <p:cNvSpPr/>
          <p:nvPr/>
        </p:nvSpPr>
        <p:spPr>
          <a:xfrm>
            <a:off x="6578600" y="4627245"/>
            <a:ext cx="257175" cy="209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p14="http://schemas.microsoft.com/office/powerpoint/2010/main" xmlns:a16="http://schemas.microsoft.com/office/drawing/2014/main" xmlns="" id="{7B02B6DA-2B98-4B3B-8E35-73DDC006C7E3}"/>
              </a:ext>
            </a:extLst>
          </p:cNvPr>
          <p:cNvSpPr/>
          <p:nvPr/>
        </p:nvSpPr>
        <p:spPr>
          <a:xfrm>
            <a:off x="6539865" y="4431665"/>
            <a:ext cx="257175" cy="20955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p14="http://schemas.microsoft.com/office/powerpoint/2010/main" xmlns:a16="http://schemas.microsoft.com/office/drawing/2014/main" xmlns="" id="{609F62AF-3357-4A6C-A6B4-5F6B46C45B83}"/>
              </a:ext>
            </a:extLst>
          </p:cNvPr>
          <p:cNvCxnSpPr>
            <a:cxnSpLocks/>
          </p:cNvCxnSpPr>
          <p:nvPr/>
        </p:nvCxnSpPr>
        <p:spPr>
          <a:xfrm>
            <a:off x="6856730" y="4800600"/>
            <a:ext cx="873125" cy="375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p14="http://schemas.microsoft.com/office/powerpoint/2010/main" xmlns:a16="http://schemas.microsoft.com/office/drawing/2014/main" xmlns="" id="{11BCB1FB-B968-4123-885D-FC8218722DFA}"/>
              </a:ext>
            </a:extLst>
          </p:cNvPr>
          <p:cNvSpPr txBox="1"/>
          <p:nvPr/>
        </p:nvSpPr>
        <p:spPr>
          <a:xfrm>
            <a:off x="5198110" y="3852545"/>
            <a:ext cx="3771900" cy="3079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숫자를 잘못된 칸에 채우면 메시지가 뜬다</a:t>
            </a:r>
          </a:p>
        </p:txBody>
      </p:sp>
    </p:spTree>
    <p:extLst>
      <p:ext uri="{BB962C8B-B14F-4D97-AF65-F5344CB8AC3E}">
        <p14:creationId xmlns="" xmlns:p14="http://schemas.microsoft.com/office/powerpoint/2010/main" val="53109506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5" grpId="0" animBg="1"/>
      <p:bldP spid="28" grpId="0" animBg="1"/>
      <p:bldP spid="31" grpId="0" animBg="1"/>
      <p:bldP spid="32" grpId="0" animBg="1"/>
      <p:bldP spid="33" grpId="0" animBg="1"/>
      <p:bldP spid="3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p14="http://schemas.microsoft.com/office/powerpoint/2010/main" xmlns:a16="http://schemas.microsoft.com/office/drawing/2014/main" xmlns="" id="{8BFECBD3-0033-4AE0-8DEE-EA4D0822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55" y="3994785"/>
            <a:ext cx="3378835" cy="23564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p14="http://schemas.microsoft.com/office/powerpoint/2010/main" xmlns:a16="http://schemas.microsoft.com/office/drawing/2014/main" xmlns="" id="{0AE7238F-6452-4CFB-B737-E43F3693DCA2}"/>
              </a:ext>
            </a:extLst>
          </p:cNvPr>
          <p:cNvSpPr txBox="1"/>
          <p:nvPr/>
        </p:nvSpPr>
        <p:spPr>
          <a:xfrm>
            <a:off x="229235" y="3491865"/>
            <a:ext cx="19157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정답 확인 기능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p14="http://schemas.microsoft.com/office/powerpoint/2010/main" xmlns:a16="http://schemas.microsoft.com/office/drawing/2014/main" xmlns="" id="{660F284D-EF65-4D25-8BBE-7625A90BCC31}"/>
              </a:ext>
            </a:extLst>
          </p:cNvPr>
          <p:cNvSpPr/>
          <p:nvPr/>
        </p:nvSpPr>
        <p:spPr>
          <a:xfrm>
            <a:off x="2784475" y="5741670"/>
            <a:ext cx="592455" cy="200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p14="http://schemas.microsoft.com/office/powerpoint/2010/main" xmlns:a16="http://schemas.microsoft.com/office/drawing/2014/main" xmlns="" id="{80423670-9585-4729-A0B4-B4FB6BB50905}"/>
              </a:ext>
            </a:extLst>
          </p:cNvPr>
          <p:cNvSpPr/>
          <p:nvPr/>
        </p:nvSpPr>
        <p:spPr>
          <a:xfrm>
            <a:off x="478155" y="4413250"/>
            <a:ext cx="1879600" cy="1807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p14="http://schemas.microsoft.com/office/powerpoint/2010/main" xmlns:a16="http://schemas.microsoft.com/office/drawing/2014/main" xmlns="" id="{840D1F96-15B1-44DB-9DA1-F358F8FD6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55" y="235585"/>
            <a:ext cx="3613150" cy="304736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p14="http://schemas.microsoft.com/office/powerpoint/2010/main" xmlns:a16="http://schemas.microsoft.com/office/drawing/2014/main" xmlns="" id="{56A9F1C7-3046-4712-99B7-5768059F6F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455" y="235585"/>
            <a:ext cx="4485005" cy="304736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p14="http://schemas.microsoft.com/office/powerpoint/2010/main" xmlns:a16="http://schemas.microsoft.com/office/drawing/2014/main" xmlns="" id="{367FD767-B19E-419E-A157-A724F8A5B498}"/>
              </a:ext>
            </a:extLst>
          </p:cNvPr>
          <p:cNvSpPr/>
          <p:nvPr/>
        </p:nvSpPr>
        <p:spPr>
          <a:xfrm>
            <a:off x="6017895" y="574675"/>
            <a:ext cx="374650" cy="2266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p14="http://schemas.microsoft.com/office/powerpoint/2010/main" xmlns:a16="http://schemas.microsoft.com/office/drawing/2014/main" xmlns="" id="{B27FC93B-72FB-42DA-A417-08D5D0B25C48}"/>
              </a:ext>
            </a:extLst>
          </p:cNvPr>
          <p:cNvCxnSpPr>
            <a:cxnSpLocks/>
          </p:cNvCxnSpPr>
          <p:nvPr/>
        </p:nvCxnSpPr>
        <p:spPr>
          <a:xfrm>
            <a:off x="2553335" y="2987040"/>
            <a:ext cx="4126230" cy="0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p14="http://schemas.microsoft.com/office/powerpoint/2010/main" xmlns:a16="http://schemas.microsoft.com/office/drawing/2014/main" xmlns="" id="{912D9315-F2EB-4C40-9821-BCB0A1712F56}"/>
              </a:ext>
            </a:extLst>
          </p:cNvPr>
          <p:cNvSpPr/>
          <p:nvPr/>
        </p:nvSpPr>
        <p:spPr>
          <a:xfrm>
            <a:off x="6689090" y="2764790"/>
            <a:ext cx="278130" cy="318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p14="http://schemas.microsoft.com/office/powerpoint/2010/main" xmlns:a16="http://schemas.microsoft.com/office/drawing/2014/main" xmlns="" id="{1EC6D4C4-883A-4779-A63B-ED79BF976C94}"/>
              </a:ext>
            </a:extLst>
          </p:cNvPr>
          <p:cNvSpPr/>
          <p:nvPr/>
        </p:nvSpPr>
        <p:spPr>
          <a:xfrm>
            <a:off x="2343150" y="2764790"/>
            <a:ext cx="278130" cy="3181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p14="http://schemas.microsoft.com/office/powerpoint/2010/main" xmlns:a16="http://schemas.microsoft.com/office/drawing/2014/main" xmlns="" id="{0C355D32-662C-4868-AE23-14D1FD586BA3}"/>
              </a:ext>
            </a:extLst>
          </p:cNvPr>
          <p:cNvSpPr/>
          <p:nvPr/>
        </p:nvSpPr>
        <p:spPr>
          <a:xfrm>
            <a:off x="7171690" y="805815"/>
            <a:ext cx="1353820" cy="1083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p14="http://schemas.microsoft.com/office/powerpoint/2010/main" xmlns:a16="http://schemas.microsoft.com/office/drawing/2014/main" xmlns="" id="{8828C18F-66F9-483F-8183-A16D383B043B}"/>
              </a:ext>
            </a:extLst>
          </p:cNvPr>
          <p:cNvCxnSpPr>
            <a:cxnSpLocks/>
          </p:cNvCxnSpPr>
          <p:nvPr/>
        </p:nvCxnSpPr>
        <p:spPr>
          <a:xfrm>
            <a:off x="6243955" y="836295"/>
            <a:ext cx="435610" cy="19284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p14="http://schemas.microsoft.com/office/powerpoint/2010/main" xmlns:a16="http://schemas.microsoft.com/office/drawing/2014/main" xmlns="" id="{F22301C4-3363-4315-B6B6-E04FF1F633EB}"/>
              </a:ext>
            </a:extLst>
          </p:cNvPr>
          <p:cNvSpPr txBox="1"/>
          <p:nvPr/>
        </p:nvSpPr>
        <p:spPr>
          <a:xfrm>
            <a:off x="2901315" y="2567940"/>
            <a:ext cx="2914015" cy="3079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=&gt; </a:t>
            </a:r>
            <a:r>
              <a:rPr lang="ko-KR" altLang="en-US" sz="1400" dirty="0"/>
              <a:t>숫자를 잘못된 칸에 지우기 가능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p14="http://schemas.microsoft.com/office/powerpoint/2010/main" xmlns:a16="http://schemas.microsoft.com/office/drawing/2014/main" xmlns="" id="{42220887-578A-44AF-A50D-141EDEAB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115" y="4091940"/>
            <a:ext cx="4286885" cy="17176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p14="http://schemas.microsoft.com/office/powerpoint/2010/main" xmlns:a16="http://schemas.microsoft.com/office/drawing/2014/main" xmlns="" id="{48041E90-F512-4593-A1E3-D4F00C5DFEDE}"/>
              </a:ext>
            </a:extLst>
          </p:cNvPr>
          <p:cNvSpPr txBox="1"/>
          <p:nvPr/>
        </p:nvSpPr>
        <p:spPr>
          <a:xfrm>
            <a:off x="4148455" y="3611245"/>
            <a:ext cx="191579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Info</a:t>
            </a:r>
            <a:r>
              <a:rPr lang="ko-KR" altLang="en-US" dirty="0"/>
              <a:t> 기능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p14="http://schemas.microsoft.com/office/powerpoint/2010/main" xmlns:a16="http://schemas.microsoft.com/office/drawing/2014/main" xmlns="" id="{DB98F1F0-1DAC-4B1D-91EC-8E65EECFEB01}"/>
              </a:ext>
            </a:extLst>
          </p:cNvPr>
          <p:cNvSpPr/>
          <p:nvPr/>
        </p:nvSpPr>
        <p:spPr>
          <a:xfrm>
            <a:off x="4537710" y="4247515"/>
            <a:ext cx="408940" cy="246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p14="http://schemas.microsoft.com/office/powerpoint/2010/main" xmlns:a16="http://schemas.microsoft.com/office/drawing/2014/main" xmlns="" id="{3F11B9BD-AB6A-44B2-841E-7D9D9B58E40F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2357755" y="5663565"/>
            <a:ext cx="426720" cy="17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3715929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8" grpId="0" animBg="1"/>
      <p:bldP spid="12" grpId="0" animBg="1"/>
      <p:bldP spid="13" grpId="0" animBg="1"/>
      <p:bldP spid="14" grpId="0" animBg="1"/>
      <p:bldP spid="20" grpId="0" animBg="1"/>
      <p:bldP spid="22" grpId="0"/>
      <p:bldP spid="2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Pages>15</Pages>
  <Words>380</Words>
  <Characters>0</Characters>
  <Application>Microsoft Office PowerPoint</Application>
  <DocSecurity>0</DocSecurity>
  <PresentationFormat>화면 슬라이드 쇼(4:3)</PresentationFormat>
  <Lines>0</Lines>
  <Paragraphs>112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18</vt:i4>
      </vt:variant>
    </vt:vector>
  </HeadingPairs>
  <TitlesOfParts>
    <vt:vector size="20" baseType="lpstr">
      <vt:lpstr>Office 테마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태욱</cp:lastModifiedBy>
  <cp:revision>6</cp:revision>
  <dcterms:modified xsi:type="dcterms:W3CDTF">2017-06-15T05:38:42Z</dcterms:modified>
</cp:coreProperties>
</file>